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27AE2E-8AE0-4B14-ADA3-4C5F29136920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08F732-7F87-4FD1-9E93-2B0C0D22491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Mathematics</a:t>
            </a:r>
            <a:br>
              <a:rPr lang="en-US" dirty="0" smtClean="0"/>
            </a:br>
            <a:r>
              <a:rPr lang="en-US" dirty="0" smtClean="0"/>
              <a:t>Matrix Algebra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</a:t>
            </a:r>
            <a:r>
              <a:rPr lang="en-US" smtClean="0"/>
              <a:t>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diagonal matrix is said to be scalar if all of its diagonal elements are the same.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Scalar Matrix:</a:t>
            </a:r>
            <a:endParaRPr lang="en-IN" dirty="0"/>
          </a:p>
        </p:txBody>
      </p:sp>
      <p:pic>
        <p:nvPicPr>
          <p:cNvPr id="4" name="Picture 3" descr="Capture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890762"/>
            <a:ext cx="3538671" cy="2181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A diagonal matrix is said to be identity if all of its diagonal elements are equal to one, denoted by I.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Identity or Unit Matrix:</a:t>
            </a:r>
            <a:endParaRPr lang="en-IN" dirty="0"/>
          </a:p>
        </p:txBody>
      </p:sp>
      <p:pic>
        <p:nvPicPr>
          <p:cNvPr id="4" name="Picture 3" descr="Capture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85998"/>
            <a:ext cx="5214974" cy="2186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matrix is said to be a null or zero matrix if all of its elements are equal to zero.</a:t>
            </a:r>
          </a:p>
          <a:p>
            <a:r>
              <a:rPr lang="en-IN" dirty="0" smtClean="0"/>
              <a:t> It is denoted by O.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Null or Zero Matrix:</a:t>
            </a:r>
            <a:endParaRPr lang="en-IN" dirty="0"/>
          </a:p>
        </p:txBody>
      </p:sp>
      <p:pic>
        <p:nvPicPr>
          <p:cNvPr id="4" name="Picture 3" descr="Capture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000372"/>
            <a:ext cx="3957877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square matrix is said to be triangular if all of its elements above the principal diagonal are zero </a:t>
            </a:r>
            <a:r>
              <a:rPr lang="en-IN" b="1" dirty="0" smtClean="0"/>
              <a:t>(lower triangular matrix)</a:t>
            </a:r>
            <a:r>
              <a:rPr lang="en-IN" dirty="0" smtClean="0"/>
              <a:t> or all of its elements below the principal diagonal are zero </a:t>
            </a:r>
            <a:r>
              <a:rPr lang="en-IN" b="1" dirty="0" smtClean="0"/>
              <a:t>(upper triangular matrix)</a:t>
            </a:r>
            <a:r>
              <a:rPr lang="en-IN" dirty="0" smtClean="0"/>
              <a:t>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Triangular Matrix: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Capture27.PNG"/>
          <p:cNvPicPr>
            <a:picLocks noGrp="1" noChangeAspect="1"/>
          </p:cNvPicPr>
          <p:nvPr>
            <p:ph idx="1"/>
          </p:nvPr>
        </p:nvPicPr>
        <p:blipFill>
          <a:blip r:embed="rId2"/>
          <a:srcRect b="9786"/>
          <a:stretch>
            <a:fillRect/>
          </a:stretch>
        </p:blipFill>
        <p:spPr>
          <a:xfrm>
            <a:off x="571472" y="1785926"/>
            <a:ext cx="4029638" cy="17145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2071702" cy="139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00364" y="457200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428625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Triangular Matrix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consists of rectangular presentation of symbols and numerical elements arranged in rows and columns.</a:t>
            </a:r>
          </a:p>
          <a:p>
            <a:r>
              <a:rPr lang="en-US" dirty="0" smtClean="0"/>
              <a:t>A matrix is denoted by Capital letter and its elements by corresponding small letters</a:t>
            </a:r>
          </a:p>
          <a:p>
            <a:r>
              <a:rPr lang="en-US" dirty="0" smtClean="0"/>
              <a:t>Number of rows and column in a matrix decides the order of matrix</a:t>
            </a:r>
          </a:p>
          <a:p>
            <a:r>
              <a:rPr lang="en-US" dirty="0" smtClean="0"/>
              <a:t>If a matrix has m rows and n columns then order is given by m*n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1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285992"/>
            <a:ext cx="3214709" cy="250033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matrix of the order 2*2 is shown here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A is the name of matrix</a:t>
            </a:r>
          </a:p>
          <a:p>
            <a:r>
              <a:rPr lang="en-US" dirty="0" smtClean="0"/>
              <a:t>a11,a12,a21,a22 are the elements of matrix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of matrix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/>
              <a:t>Row Matrix</a:t>
            </a:r>
          </a:p>
          <a:p>
            <a:r>
              <a:rPr lang="en-IN" b="1" dirty="0" smtClean="0"/>
              <a:t>Column Matrix</a:t>
            </a:r>
          </a:p>
          <a:p>
            <a:r>
              <a:rPr lang="en-IN" b="1" dirty="0" smtClean="0"/>
              <a:t>Rectangular Matrix</a:t>
            </a:r>
          </a:p>
          <a:p>
            <a:r>
              <a:rPr lang="en-IN" b="1" dirty="0" smtClean="0"/>
              <a:t>Square Matrix</a:t>
            </a:r>
          </a:p>
          <a:p>
            <a:r>
              <a:rPr lang="en-IN" b="1" dirty="0" smtClean="0"/>
              <a:t>Diagonal Matrix</a:t>
            </a:r>
          </a:p>
          <a:p>
            <a:r>
              <a:rPr lang="en-IN" b="1" dirty="0" smtClean="0"/>
              <a:t>Scalar Matrix</a:t>
            </a:r>
          </a:p>
          <a:p>
            <a:r>
              <a:rPr lang="en-IN" b="1" dirty="0" smtClean="0"/>
              <a:t>Identity or Unit Matrix</a:t>
            </a:r>
          </a:p>
          <a:p>
            <a:r>
              <a:rPr lang="en-IN" b="1" dirty="0" smtClean="0"/>
              <a:t>Null or Zero Matrix</a:t>
            </a:r>
          </a:p>
          <a:p>
            <a:r>
              <a:rPr lang="en-IN" b="1" dirty="0" smtClean="0"/>
              <a:t>Triangular Matrix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Matrix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matrix is said to be a row matrix if it has only one row.</a:t>
            </a:r>
          </a:p>
          <a:p>
            <a:r>
              <a:rPr lang="en-IN" dirty="0" smtClean="0"/>
              <a:t>A=[1 2 3 ]</a:t>
            </a:r>
            <a:br>
              <a:rPr lang="en-IN" dirty="0" smtClean="0"/>
            </a:b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Row Matrix: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matrix is said to be a column matrix if it has only one column.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B=</a:t>
            </a:r>
            <a:endParaRPr lang="en-IN" dirty="0" smtClean="0"/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Column Matrix:</a:t>
            </a:r>
            <a:endParaRPr lang="en-IN" dirty="0"/>
          </a:p>
        </p:txBody>
      </p:sp>
      <p:pic>
        <p:nvPicPr>
          <p:cNvPr id="4" name="Picture 3" descr="Capture12.PNG"/>
          <p:cNvPicPr>
            <a:picLocks noChangeAspect="1"/>
          </p:cNvPicPr>
          <p:nvPr/>
        </p:nvPicPr>
        <p:blipFill>
          <a:blip r:embed="rId2"/>
          <a:srcRect l="43332"/>
          <a:stretch>
            <a:fillRect/>
          </a:stretch>
        </p:blipFill>
        <p:spPr>
          <a:xfrm>
            <a:off x="2143108" y="2428868"/>
            <a:ext cx="1214503" cy="1552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matrix is said to be rectangular if the number of rows is not equal to the number of columns.</a:t>
            </a:r>
          </a:p>
          <a:p>
            <a:r>
              <a:rPr lang="en-IN" dirty="0" smtClean="0"/>
              <a:t>A=  1	2	</a:t>
            </a:r>
          </a:p>
          <a:p>
            <a:pPr>
              <a:buNone/>
            </a:pPr>
            <a:r>
              <a:rPr lang="en-IN" dirty="0" smtClean="0"/>
              <a:t>          4	5		</a:t>
            </a:r>
          </a:p>
          <a:p>
            <a:pPr>
              <a:buNone/>
            </a:pPr>
            <a:r>
              <a:rPr lang="en-IN" dirty="0" smtClean="0"/>
              <a:t>          7	8	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Rectangular Matrix:</a:t>
            </a:r>
            <a:endParaRPr lang="en-IN" dirty="0"/>
          </a:p>
        </p:txBody>
      </p:sp>
      <p:sp>
        <p:nvSpPr>
          <p:cNvPr id="6" name="Left Brace 5"/>
          <p:cNvSpPr/>
          <p:nvPr/>
        </p:nvSpPr>
        <p:spPr>
          <a:xfrm>
            <a:off x="1500166" y="2786058"/>
            <a:ext cx="45719" cy="1285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Brace 6"/>
          <p:cNvSpPr/>
          <p:nvPr/>
        </p:nvSpPr>
        <p:spPr>
          <a:xfrm>
            <a:off x="2928926" y="2786058"/>
            <a:ext cx="71438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matrix is said to be square if the number of rows is equal to the number of columns.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Square Matrix:</a:t>
            </a:r>
            <a:endParaRPr lang="en-IN" dirty="0"/>
          </a:p>
        </p:txBody>
      </p:sp>
      <p:pic>
        <p:nvPicPr>
          <p:cNvPr id="4" name="Picture 3" descr="Capture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928867"/>
            <a:ext cx="3591076" cy="1786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square matrix is said to be diagonal if at least one element of principal diagonal is non-zero and all the other elements are zero.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Diagonal Matrix:</a:t>
            </a:r>
            <a:endParaRPr lang="en-IN" dirty="0"/>
          </a:p>
        </p:txBody>
      </p:sp>
      <p:pic>
        <p:nvPicPr>
          <p:cNvPr id="4" name="Picture 3" descr="Capture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143248"/>
            <a:ext cx="278608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340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Basic Mathematics Matrix Algebra</vt:lpstr>
      <vt:lpstr>Matrix</vt:lpstr>
      <vt:lpstr>General form of matrix</vt:lpstr>
      <vt:lpstr>Types of Matrix</vt:lpstr>
      <vt:lpstr>Row Matrix:</vt:lpstr>
      <vt:lpstr>Column Matrix:</vt:lpstr>
      <vt:lpstr>Rectangular Matrix:</vt:lpstr>
      <vt:lpstr>Square Matrix:</vt:lpstr>
      <vt:lpstr>Diagonal Matrix:</vt:lpstr>
      <vt:lpstr>Scalar Matrix:</vt:lpstr>
      <vt:lpstr>Identity or Unit Matrix:</vt:lpstr>
      <vt:lpstr>Null or Zero Matrix:</vt:lpstr>
      <vt:lpstr>Triangular Matrix: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Mathematics Trigonometry</dc:title>
  <dc:creator>bbh-05</dc:creator>
  <cp:lastModifiedBy>Windows User</cp:lastModifiedBy>
  <cp:revision>19</cp:revision>
  <dcterms:created xsi:type="dcterms:W3CDTF">2020-05-18T05:44:41Z</dcterms:created>
  <dcterms:modified xsi:type="dcterms:W3CDTF">2020-05-18T08:47:35Z</dcterms:modified>
</cp:coreProperties>
</file>